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378" r:id="rId2"/>
    <p:sldId id="422" r:id="rId3"/>
    <p:sldId id="397" r:id="rId4"/>
    <p:sldId id="462" r:id="rId5"/>
    <p:sldId id="463" r:id="rId6"/>
    <p:sldId id="423" r:id="rId7"/>
    <p:sldId id="454" r:id="rId8"/>
    <p:sldId id="385" r:id="rId9"/>
    <p:sldId id="387" r:id="rId10"/>
    <p:sldId id="388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5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0" b="7750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6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" r="283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80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1">
            <a:extLst>
              <a:ext uri="{FF2B5EF4-FFF2-40B4-BE49-F238E27FC236}">
                <a16:creationId xmlns:a16="http://schemas.microsoft.com/office/drawing/2014/main" id="{D7745285-D4C7-0E9C-DC86-5CED39B4F58F}"/>
              </a:ext>
            </a:extLst>
          </p:cNvPr>
          <p:cNvSpPr/>
          <p:nvPr userDrawn="1"/>
        </p:nvSpPr>
        <p:spPr>
          <a:xfrm flipV="1">
            <a:off x="4331970" y="0"/>
            <a:ext cx="538693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32F79E77-F530-308F-393E-66AFFE085A8F}"/>
              </a:ext>
            </a:extLst>
          </p:cNvPr>
          <p:cNvSpPr/>
          <p:nvPr userDrawn="1"/>
        </p:nvSpPr>
        <p:spPr>
          <a:xfrm flipV="1">
            <a:off x="2473093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51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8" r="21168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51475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2" r="21181"/>
          <a:stretch/>
        </p:blipFill>
        <p:spPr>
          <a:xfrm>
            <a:off x="0" y="7009"/>
            <a:ext cx="5489133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40FD6A-FA6E-FC72-33CF-99E2766F7E6B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B1FF3C-C899-C75C-2623-AD0C859DB65B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02525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1" r="21181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877804" y="2023081"/>
            <a:ext cx="7178612" cy="2676124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7719"/>
              <a:gd name="connsiteX1" fmla="*/ 6918570 w 6918570"/>
              <a:gd name="connsiteY1" fmla="*/ 0 h 2707719"/>
              <a:gd name="connsiteX2" fmla="*/ 6830111 w 6918570"/>
              <a:gd name="connsiteY2" fmla="*/ 2707719 h 2707719"/>
              <a:gd name="connsiteX3" fmla="*/ 322862 w 6918570"/>
              <a:gd name="connsiteY3" fmla="*/ 2700561 h 2707719"/>
              <a:gd name="connsiteX4" fmla="*/ 0 w 6918570"/>
              <a:gd name="connsiteY4" fmla="*/ 3277 h 2707719"/>
              <a:gd name="connsiteX0" fmla="*/ 0 w 7206320"/>
              <a:gd name="connsiteY0" fmla="*/ 0 h 2704442"/>
              <a:gd name="connsiteX1" fmla="*/ 7206320 w 7206320"/>
              <a:gd name="connsiteY1" fmla="*/ 38150 h 2704442"/>
              <a:gd name="connsiteX2" fmla="*/ 6830111 w 7206320"/>
              <a:gd name="connsiteY2" fmla="*/ 2704442 h 2704442"/>
              <a:gd name="connsiteX3" fmla="*/ 322862 w 7206320"/>
              <a:gd name="connsiteY3" fmla="*/ 2697284 h 2704442"/>
              <a:gd name="connsiteX4" fmla="*/ 0 w 7206320"/>
              <a:gd name="connsiteY4" fmla="*/ 0 h 2704442"/>
              <a:gd name="connsiteX0" fmla="*/ 629389 w 6883458"/>
              <a:gd name="connsiteY0" fmla="*/ 0 h 2676124"/>
              <a:gd name="connsiteX1" fmla="*/ 6883458 w 6883458"/>
              <a:gd name="connsiteY1" fmla="*/ 9832 h 2676124"/>
              <a:gd name="connsiteX2" fmla="*/ 6507249 w 6883458"/>
              <a:gd name="connsiteY2" fmla="*/ 2676124 h 2676124"/>
              <a:gd name="connsiteX3" fmla="*/ 0 w 6883458"/>
              <a:gd name="connsiteY3" fmla="*/ 2668966 h 2676124"/>
              <a:gd name="connsiteX4" fmla="*/ 629389 w 6883458"/>
              <a:gd name="connsiteY4" fmla="*/ 0 h 2676124"/>
              <a:gd name="connsiteX0" fmla="*/ 368714 w 6622783"/>
              <a:gd name="connsiteY0" fmla="*/ 0 h 2676124"/>
              <a:gd name="connsiteX1" fmla="*/ 6622783 w 6622783"/>
              <a:gd name="connsiteY1" fmla="*/ 9832 h 2676124"/>
              <a:gd name="connsiteX2" fmla="*/ 6246574 w 6622783"/>
              <a:gd name="connsiteY2" fmla="*/ 2676124 h 2676124"/>
              <a:gd name="connsiteX3" fmla="*/ 0 w 6622783"/>
              <a:gd name="connsiteY3" fmla="*/ 2661372 h 2676124"/>
              <a:gd name="connsiteX4" fmla="*/ 368714 w 6622783"/>
              <a:gd name="connsiteY4" fmla="*/ 0 h 267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2783" h="2676124">
                <a:moveTo>
                  <a:pt x="368714" y="0"/>
                </a:moveTo>
                <a:lnTo>
                  <a:pt x="6622783" y="9832"/>
                </a:lnTo>
                <a:lnTo>
                  <a:pt x="6246574" y="2676124"/>
                </a:lnTo>
                <a:lnTo>
                  <a:pt x="0" y="2661372"/>
                </a:lnTo>
                <a:lnTo>
                  <a:pt x="36871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5707126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0" r="15620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152120" y="2066399"/>
            <a:ext cx="7298081" cy="2711821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322862 w 6918570"/>
              <a:gd name="connsiteY3" fmla="*/ 2700561 h 2706588"/>
              <a:gd name="connsiteX4" fmla="*/ 0 w 6918570"/>
              <a:gd name="connsiteY4" fmla="*/ 3277 h 2706588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474768 w 6918570"/>
              <a:gd name="connsiteY3" fmla="*/ 2689318 h 2706588"/>
              <a:gd name="connsiteX4" fmla="*/ 0 w 6918570"/>
              <a:gd name="connsiteY4" fmla="*/ 3277 h 2706588"/>
              <a:gd name="connsiteX0" fmla="*/ 449363 w 6443802"/>
              <a:gd name="connsiteY0" fmla="*/ 0 h 2716786"/>
              <a:gd name="connsiteX1" fmla="*/ 6443802 w 6443802"/>
              <a:gd name="connsiteY1" fmla="*/ 10198 h 2716786"/>
              <a:gd name="connsiteX2" fmla="*/ 6348674 w 6443802"/>
              <a:gd name="connsiteY2" fmla="*/ 2716786 h 2716786"/>
              <a:gd name="connsiteX3" fmla="*/ 0 w 6443802"/>
              <a:gd name="connsiteY3" fmla="*/ 2699516 h 2716786"/>
              <a:gd name="connsiteX4" fmla="*/ 449363 w 6443802"/>
              <a:gd name="connsiteY4" fmla="*/ 0 h 2716786"/>
              <a:gd name="connsiteX0" fmla="*/ 449363 w 6733001"/>
              <a:gd name="connsiteY0" fmla="*/ 0 h 2716786"/>
              <a:gd name="connsiteX1" fmla="*/ 6733001 w 6733001"/>
              <a:gd name="connsiteY1" fmla="*/ 88891 h 2716786"/>
              <a:gd name="connsiteX2" fmla="*/ 6348674 w 6733001"/>
              <a:gd name="connsiteY2" fmla="*/ 2716786 h 2716786"/>
              <a:gd name="connsiteX3" fmla="*/ 0 w 6733001"/>
              <a:gd name="connsiteY3" fmla="*/ 2699516 h 2716786"/>
              <a:gd name="connsiteX4" fmla="*/ 449363 w 6733001"/>
              <a:gd name="connsiteY4" fmla="*/ 0 h 2716786"/>
              <a:gd name="connsiteX0" fmla="*/ 449363 w 6733001"/>
              <a:gd name="connsiteY0" fmla="*/ 0 h 2711821"/>
              <a:gd name="connsiteX1" fmla="*/ 6733001 w 6733001"/>
              <a:gd name="connsiteY1" fmla="*/ 88891 h 2711821"/>
              <a:gd name="connsiteX2" fmla="*/ 6363054 w 6733001"/>
              <a:gd name="connsiteY2" fmla="*/ 2711821 h 2711821"/>
              <a:gd name="connsiteX3" fmla="*/ 0 w 6733001"/>
              <a:gd name="connsiteY3" fmla="*/ 2699516 h 2711821"/>
              <a:gd name="connsiteX4" fmla="*/ 449363 w 6733001"/>
              <a:gd name="connsiteY4" fmla="*/ 0 h 271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33001" h="2711821">
                <a:moveTo>
                  <a:pt x="449363" y="0"/>
                </a:moveTo>
                <a:lnTo>
                  <a:pt x="6733001" y="88891"/>
                </a:lnTo>
                <a:lnTo>
                  <a:pt x="6363054" y="2711821"/>
                </a:lnTo>
                <a:lnTo>
                  <a:pt x="0" y="2699516"/>
                </a:lnTo>
                <a:lnTo>
                  <a:pt x="449363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5115643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bg>
      <p:bgPr>
        <a:solidFill>
          <a:srgbClr val="0DE0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48885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5" t="18325" r="306"/>
          <a:stretch/>
        </p:blipFill>
        <p:spPr>
          <a:xfrm>
            <a:off x="-54708" y="0"/>
            <a:ext cx="12246708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A2C15B-BAB4-6518-9FAA-01BBD9751E93}"/>
              </a:ext>
            </a:extLst>
          </p:cNvPr>
          <p:cNvSpPr/>
          <p:nvPr userDrawn="1"/>
        </p:nvSpPr>
        <p:spPr>
          <a:xfrm>
            <a:off x="-54708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93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62" r:id="rId3"/>
    <p:sldLayoutId id="2147483679" r:id="rId4"/>
    <p:sldLayoutId id="2147483752" r:id="rId5"/>
    <p:sldLayoutId id="2147483762" r:id="rId6"/>
    <p:sldLayoutId id="2147483757" r:id="rId7"/>
    <p:sldLayoutId id="2147483693" r:id="rId8"/>
    <p:sldLayoutId id="2147483763" r:id="rId9"/>
    <p:sldLayoutId id="2147483775" r:id="rId10"/>
    <p:sldLayoutId id="2147483776" r:id="rId11"/>
    <p:sldLayoutId id="214748370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397A453F-6376-6914-D7D4-26335E547567}"/>
              </a:ext>
            </a:extLst>
          </p:cNvPr>
          <p:cNvSpPr txBox="1"/>
          <p:nvPr/>
        </p:nvSpPr>
        <p:spPr>
          <a:xfrm>
            <a:off x="6180059" y="2472180"/>
            <a:ext cx="3824317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4000" b="1" i="0" dirty="0">
                <a:solidFill>
                  <a:srgbClr val="0DE07D"/>
                </a:solidFill>
                <a:effectLst/>
                <a:latin typeface="Pirulen Rg" panose="020B0605020200080104" pitchFamily="34" charset="0"/>
              </a:rPr>
              <a:t>BUILD </a:t>
            </a:r>
          </a:p>
          <a:p>
            <a:pPr algn="l"/>
            <a:r>
              <a:rPr lang="fr-FR" sz="4000" b="1" i="0" dirty="0">
                <a:solidFill>
                  <a:srgbClr val="0DE07D"/>
                </a:solidFill>
                <a:effectLst/>
                <a:latin typeface="Pirulen Rg" panose="020B0605020200080104" pitchFamily="34" charset="0"/>
              </a:rPr>
              <a:t>&amp; DEPLOY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CB76710-9529-ACF0-2F64-2E08E077F02A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88669E3E-E214-B84C-1896-9A505E424B47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5305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9A03A0E2-3D7E-92AA-78D6-88EB3ABEEDCF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3D8E34-5709-08A4-9A35-AB7EC5C6B0D5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E35CDAAE-6CF3-2234-E001-136A2213C671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398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23">
            <a:extLst>
              <a:ext uri="{FF2B5EF4-FFF2-40B4-BE49-F238E27FC236}">
                <a16:creationId xmlns:a16="http://schemas.microsoft.com/office/drawing/2014/main" id="{D0D0BC54-79C5-2F22-3E7E-2803BED07344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0DE07D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13" name="TextBox 23">
            <a:extLst>
              <a:ext uri="{FF2B5EF4-FFF2-40B4-BE49-F238E27FC236}">
                <a16:creationId xmlns:a16="http://schemas.microsoft.com/office/drawing/2014/main" id="{112FEA92-5D8C-8B47-2086-9D2D174065A5}"/>
              </a:ext>
            </a:extLst>
          </p:cNvPr>
          <p:cNvSpPr txBox="1"/>
          <p:nvPr/>
        </p:nvSpPr>
        <p:spPr>
          <a:xfrm>
            <a:off x="8664860" y="4369974"/>
            <a:ext cx="259077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JON SNOW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BENDER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00B05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BOSTON DYNAMICS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24">
            <a:extLst>
              <a:ext uri="{FF2B5EF4-FFF2-40B4-BE49-F238E27FC236}">
                <a16:creationId xmlns:a16="http://schemas.microsoft.com/office/drawing/2014/main" id="{40367547-89D8-2BB1-735B-964DC794F81B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5" name="TextBox 23">
            <a:extLst>
              <a:ext uri="{FF2B5EF4-FFF2-40B4-BE49-F238E27FC236}">
                <a16:creationId xmlns:a16="http://schemas.microsoft.com/office/drawing/2014/main" id="{7D22CB6F-618D-BF43-A41E-DAF826D8E67D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0DE07D"/>
                </a:solidFill>
                <a:effectLst/>
                <a:latin typeface="Pirulen Rg" panose="020B0605020200080104" pitchFamily="34" charset="0"/>
              </a:rPr>
              <a:t>The </a:t>
            </a:r>
            <a:r>
              <a:rPr lang="fr-FR" sz="5000" b="1" i="0" dirty="0" err="1">
                <a:solidFill>
                  <a:srgbClr val="0DE07D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5000" b="1" i="0" dirty="0">
              <a:solidFill>
                <a:srgbClr val="0DE07D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826750-B8E6-C5AF-9018-A629ED61ED9D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70F57C90-4B80-AFDF-93CF-FF05666FE0CB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37492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4">
            <a:extLst>
              <a:ext uri="{FF2B5EF4-FFF2-40B4-BE49-F238E27FC236}">
                <a16:creationId xmlns:a16="http://schemas.microsoft.com/office/drawing/2014/main" id="{6A382E1E-404C-7359-925E-B7CAF1F2F7E7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935462-DCF7-E3DD-8118-E8EC872B7EBE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2A65BF4D-0A30-E5B5-3AF5-ECE14A9FE81D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7F036E47-D65B-4248-9D11-329B61D338C0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10" name="TextBox 23">
            <a:extLst>
              <a:ext uri="{FF2B5EF4-FFF2-40B4-BE49-F238E27FC236}">
                <a16:creationId xmlns:a16="http://schemas.microsoft.com/office/drawing/2014/main" id="{32AF7524-F8DC-B792-2538-F96B3376C6E5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064705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7861B-37F1-8546-F635-28900DF7F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3">
            <a:extLst>
              <a:ext uri="{FF2B5EF4-FFF2-40B4-BE49-F238E27FC236}">
                <a16:creationId xmlns:a16="http://schemas.microsoft.com/office/drawing/2014/main" id="{67D15B68-1947-8DA6-090A-5BC0BB267C82}"/>
              </a:ext>
            </a:extLst>
          </p:cNvPr>
          <p:cNvSpPr txBox="1"/>
          <p:nvPr/>
        </p:nvSpPr>
        <p:spPr>
          <a:xfrm>
            <a:off x="346529" y="3276472"/>
            <a:ext cx="20823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Alternative</a:t>
            </a:r>
          </a:p>
          <a:p>
            <a:r>
              <a:rPr lang="en-US" sz="16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</a:t>
            </a:r>
            <a:endParaRPr lang="en-US" sz="2800" b="1" dirty="0">
              <a:solidFill>
                <a:srgbClr val="151515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24">
            <a:extLst>
              <a:ext uri="{FF2B5EF4-FFF2-40B4-BE49-F238E27FC236}">
                <a16:creationId xmlns:a16="http://schemas.microsoft.com/office/drawing/2014/main" id="{7E49B94F-79BE-8573-622F-B7517DF493E6}"/>
              </a:ext>
            </a:extLst>
          </p:cNvPr>
          <p:cNvSpPr txBox="1"/>
          <p:nvPr/>
        </p:nvSpPr>
        <p:spPr>
          <a:xfrm>
            <a:off x="346529" y="2805896"/>
            <a:ext cx="10438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i="1" dirty="0">
                <a:solidFill>
                  <a:srgbClr val="0DE07D"/>
                </a:solidFill>
                <a:ea typeface="Roboto Medium" charset="0"/>
                <a:cs typeface="Roboto Medium" charset="0"/>
              </a:rPr>
              <a:t>/ </a:t>
            </a:r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sp>
        <p:nvSpPr>
          <p:cNvPr id="6" name="127.0.0.1:6363[2]&gt; zadd hackers 1953 &quot;Richard Stallman&quot;…">
            <a:extLst>
              <a:ext uri="{FF2B5EF4-FFF2-40B4-BE49-F238E27FC236}">
                <a16:creationId xmlns:a16="http://schemas.microsoft.com/office/drawing/2014/main" id="{634CC07F-CC87-BC32-ABFD-AA07FF796E46}"/>
              </a:ext>
            </a:extLst>
          </p:cNvPr>
          <p:cNvSpPr txBox="1">
            <a:spLocks/>
          </p:cNvSpPr>
          <p:nvPr/>
        </p:nvSpPr>
        <p:spPr>
          <a:xfrm>
            <a:off x="4820576" y="2662869"/>
            <a:ext cx="6797541" cy="26840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37">
              <a:lnSpc>
                <a:spcPct val="120000"/>
              </a:lnSpc>
              <a:spcBef>
                <a:spcPts val="0"/>
              </a:spcBef>
              <a:buNone/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incididunt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ut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labore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et dolore magna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aliqua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. Ut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enim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ad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minim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veniam,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quis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nostrud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exercitation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ullamco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laboris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nisi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ut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aliquip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ex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ea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commodo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consequat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. Duis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aute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irure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dolor in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reprehenderit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in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voluptate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velit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esse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cillum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dolore eu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fugiat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nulla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pariatur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.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Excepteur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sint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occaecat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cupidatat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non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proident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sunt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in culpa qui officia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deserunt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mollit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anim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id est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laborum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.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54D5D9-157F-22FA-8009-36172EC8E7C3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B44A2424-23CA-1E10-B538-40717CD21A7C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5BD74FC6-E0B8-86DF-7B8A-DDC5B91C53DE}"/>
              </a:ext>
            </a:extLst>
          </p:cNvPr>
          <p:cNvSpPr txBox="1"/>
          <p:nvPr/>
        </p:nvSpPr>
        <p:spPr>
          <a:xfrm>
            <a:off x="4820576" y="2089973"/>
            <a:ext cx="338361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500" b="1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TITTLE</a:t>
            </a:r>
          </a:p>
        </p:txBody>
      </p:sp>
    </p:spTree>
    <p:extLst>
      <p:ext uri="{BB962C8B-B14F-4D97-AF65-F5344CB8AC3E}">
        <p14:creationId xmlns:p14="http://schemas.microsoft.com/office/powerpoint/2010/main" val="276626909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6443BC-F937-7EC2-6E92-20F945770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4">
            <a:extLst>
              <a:ext uri="{FF2B5EF4-FFF2-40B4-BE49-F238E27FC236}">
                <a16:creationId xmlns:a16="http://schemas.microsoft.com/office/drawing/2014/main" id="{1903DDD2-2EB0-3D67-087B-E75E2BC3FE51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TITTLE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1660C5-E7FD-0970-2494-C1FCE1047869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23108E10-B2F1-BD9C-295E-F8986FBB5909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127.0.0.1:6363[2]&gt; zadd hackers 1953 &quot;Richard Stallman&quot;…">
            <a:extLst>
              <a:ext uri="{FF2B5EF4-FFF2-40B4-BE49-F238E27FC236}">
                <a16:creationId xmlns:a16="http://schemas.microsoft.com/office/drawing/2014/main" id="{E00DE370-31FF-0064-079F-3BE950519529}"/>
              </a:ext>
            </a:extLst>
          </p:cNvPr>
          <p:cNvSpPr txBox="1">
            <a:spLocks/>
          </p:cNvSpPr>
          <p:nvPr/>
        </p:nvSpPr>
        <p:spPr>
          <a:xfrm>
            <a:off x="2201363" y="2976391"/>
            <a:ext cx="9383620" cy="26840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37">
              <a:lnSpc>
                <a:spcPct val="120000"/>
              </a:lnSpc>
              <a:spcBef>
                <a:spcPts val="0"/>
              </a:spcBef>
              <a:buNone/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incididunt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ut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labore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et dolore magna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aliqua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. Ut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enim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ad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minim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veniam,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quis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nostrud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exercitation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ullamco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laboris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nisi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ut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aliquip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ex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ea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commodo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consequat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. Duis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aute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irure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dolor in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reprehenderit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in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voluptate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velit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esse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cillum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dolore eu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fugiat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nulla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pariatur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.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Excepteur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sint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occaecat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cupidatat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non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proident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sunt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in culpa qui officia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deserunt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mollit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anim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id est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laborum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.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</p:txBody>
      </p:sp>
      <p:sp>
        <p:nvSpPr>
          <p:cNvPr id="10" name="TextBox 23">
            <a:extLst>
              <a:ext uri="{FF2B5EF4-FFF2-40B4-BE49-F238E27FC236}">
                <a16:creationId xmlns:a16="http://schemas.microsoft.com/office/drawing/2014/main" id="{1380A5F1-9F2F-C3D7-1AF5-200CD08A28C4}"/>
              </a:ext>
            </a:extLst>
          </p:cNvPr>
          <p:cNvSpPr txBox="1"/>
          <p:nvPr/>
        </p:nvSpPr>
        <p:spPr>
          <a:xfrm>
            <a:off x="2201363" y="2403495"/>
            <a:ext cx="338361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500" b="1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PART TITTLE</a:t>
            </a:r>
          </a:p>
        </p:txBody>
      </p:sp>
    </p:spTree>
    <p:extLst>
      <p:ext uri="{BB962C8B-B14F-4D97-AF65-F5344CB8AC3E}">
        <p14:creationId xmlns:p14="http://schemas.microsoft.com/office/powerpoint/2010/main" val="145677586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4">
            <a:extLst>
              <a:ext uri="{FF2B5EF4-FFF2-40B4-BE49-F238E27FC236}">
                <a16:creationId xmlns:a16="http://schemas.microsoft.com/office/drawing/2014/main" id="{8269210A-F7B4-A831-C0C7-7B2AAA721BEE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E0795C-E47B-7CBD-DE1C-C90407771964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211368F6-A04A-ECF4-B03E-D05BC47FAC8E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127.0.0.1:6363[2]&gt; zadd hackers 1953 &quot;Richard Stallman&quot;…">
            <a:extLst>
              <a:ext uri="{FF2B5EF4-FFF2-40B4-BE49-F238E27FC236}">
                <a16:creationId xmlns:a16="http://schemas.microsoft.com/office/drawing/2014/main" id="{C929DCA9-E517-EB91-9165-420F15563C6F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0DE07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88482204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912F67-E98A-6A16-4A74-1E3B585C2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2">
            <a:extLst>
              <a:ext uri="{FF2B5EF4-FFF2-40B4-BE49-F238E27FC236}">
                <a16:creationId xmlns:a16="http://schemas.microsoft.com/office/drawing/2014/main" id="{07626B6B-A16A-E206-D5D1-59AC8AA1CEF4}"/>
              </a:ext>
            </a:extLst>
          </p:cNvPr>
          <p:cNvSpPr txBox="1"/>
          <p:nvPr/>
        </p:nvSpPr>
        <p:spPr>
          <a:xfrm>
            <a:off x="4556564" y="3165529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A670AFC6-97B2-BA69-387A-84D6434053D0}"/>
              </a:ext>
            </a:extLst>
          </p:cNvPr>
          <p:cNvSpPr txBox="1"/>
          <p:nvPr/>
        </p:nvSpPr>
        <p:spPr>
          <a:xfrm>
            <a:off x="4657303" y="5242721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38683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6D217F34-D4CA-2051-DF18-94889F9A0AD6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DA7CD1-1B2E-0086-5741-19C989C7F3A8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4D094003-3A23-C528-241A-01F49A881F3F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09509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CF6A57F6-1717-2E68-1B57-262387D32566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DDDCA6-986B-1A19-F05A-2FED2C4F656D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0D2132C-C26A-FBC0-751F-1856C6A12076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6730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3244</TotalTime>
  <Words>370</Words>
  <Application>Microsoft Office PowerPoint</Application>
  <PresentationFormat>Grand écran</PresentationFormat>
  <Paragraphs>65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Open Sans</vt:lpstr>
      <vt:lpstr>Pirulen Rg</vt:lpstr>
      <vt:lpstr>Roboto Medium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50</cp:revision>
  <dcterms:created xsi:type="dcterms:W3CDTF">2023-01-26T08:16:31Z</dcterms:created>
  <dcterms:modified xsi:type="dcterms:W3CDTF">2024-03-02T16:07:58Z</dcterms:modified>
</cp:coreProperties>
</file>

<file path=docProps/thumbnail.jpeg>
</file>